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9" r:id="rId1"/>
  </p:sldMasterIdLst>
  <p:sldIdLst>
    <p:sldId id="307" r:id="rId2"/>
    <p:sldId id="301" r:id="rId3"/>
    <p:sldId id="285" r:id="rId4"/>
    <p:sldId id="302" r:id="rId5"/>
    <p:sldId id="303" r:id="rId6"/>
    <p:sldId id="299" r:id="rId7"/>
    <p:sldId id="263" r:id="rId8"/>
    <p:sldId id="310" r:id="rId9"/>
    <p:sldId id="311" r:id="rId10"/>
    <p:sldId id="262" r:id="rId11"/>
    <p:sldId id="264" r:id="rId12"/>
    <p:sldId id="312" r:id="rId13"/>
    <p:sldId id="313" r:id="rId14"/>
    <p:sldId id="330" r:id="rId15"/>
    <p:sldId id="332" r:id="rId16"/>
    <p:sldId id="331" r:id="rId17"/>
    <p:sldId id="322" r:id="rId18"/>
    <p:sldId id="329" r:id="rId19"/>
    <p:sldId id="321" r:id="rId20"/>
    <p:sldId id="320" r:id="rId21"/>
    <p:sldId id="323" r:id="rId22"/>
    <p:sldId id="325" r:id="rId23"/>
    <p:sldId id="324" r:id="rId24"/>
    <p:sldId id="314" r:id="rId25"/>
    <p:sldId id="315" r:id="rId26"/>
    <p:sldId id="316" r:id="rId27"/>
    <p:sldId id="305" r:id="rId28"/>
    <p:sldId id="304" r:id="rId29"/>
    <p:sldId id="281" r:id="rId30"/>
    <p:sldId id="318" r:id="rId31"/>
    <p:sldId id="319" r:id="rId32"/>
    <p:sldId id="317" r:id="rId33"/>
    <p:sldId id="29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35" autoAdjust="0"/>
    <p:restoredTop sz="94434" autoAdjust="0"/>
  </p:normalViewPr>
  <p:slideViewPr>
    <p:cSldViewPr snapToGrid="0">
      <p:cViewPr>
        <p:scale>
          <a:sx n="69" d="100"/>
          <a:sy n="69" d="100"/>
        </p:scale>
        <p:origin x="560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2023-01-29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451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2023-01-29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3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2023-01-29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4212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2023-01-29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881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2023-01-29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117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2023-01-29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74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2023-01-29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038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2023-01-29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7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2023-01-29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4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2023-01-29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61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2023-01-29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09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2023-01-29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09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2023-01-29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347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2023-01-29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371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2023-01-29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459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2023-01-29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36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0ECE3"/>
            </a:gs>
            <a:gs pos="100000">
              <a:srgbClr val="F2EFE7"/>
            </a:gs>
            <a:gs pos="100000">
              <a:srgbClr val="F6F4EF"/>
            </a:gs>
            <a:gs pos="100000">
              <a:srgbClr val="EDE9DF"/>
            </a:gs>
            <a:gs pos="0">
              <a:schemeClr val="bg2">
                <a:tint val="90000"/>
                <a:lumMod val="12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2023-01-29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92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8300" y="2962140"/>
            <a:ext cx="8915400" cy="3425781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endParaRPr lang="en-US" sz="46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70000"/>
              </a:lnSpc>
              <a:buNone/>
            </a:pPr>
            <a:r>
              <a:rPr lang="en-US" sz="6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PRESENTATION</a:t>
            </a:r>
            <a:br>
              <a:rPr lang="en-US" sz="6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</a:t>
            </a:r>
            <a:br>
              <a:rPr lang="en-US" sz="6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ON-THE JOB TRAINING</a:t>
            </a:r>
          </a:p>
          <a:p>
            <a:pPr marL="0" indent="0" algn="ctr">
              <a:buNone/>
            </a:pP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7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  <a:endParaRPr lang="en-US" sz="7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5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Birendra</a:t>
            </a:r>
            <a:r>
              <a:rPr lang="en-US" sz="5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Kumar Gupta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5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Rabindra</a:t>
            </a:r>
            <a:r>
              <a:rPr lang="en-US" sz="5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Khatri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sz="5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Sumitra</a:t>
            </a:r>
            <a:r>
              <a:rPr lang="en-US" sz="5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Bharati</a:t>
            </a:r>
            <a:endParaRPr lang="en-US" sz="5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  <a:p>
            <a:pPr marL="0" indent="0" algn="ctr">
              <a:buNone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7" y="281209"/>
            <a:ext cx="8911687" cy="1280890"/>
          </a:xfrm>
        </p:spPr>
        <p:txBody>
          <a:bodyPr>
            <a:no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An undertaking of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Bhaktapur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Municipality</a:t>
            </a:r>
            <a:b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KHWOPA ENGINEERING COLLEGE</a:t>
            </a:r>
            <a:b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(Affiliated to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Purbanchal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University)</a:t>
            </a:r>
            <a:b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Libali</a:t>
            </a: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- 8, </a:t>
            </a:r>
            <a:r>
              <a:rPr lang="en-US" sz="16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Bhaktapur</a:t>
            </a:r>
            <a:b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1600" dirty="0"/>
          </a:p>
        </p:txBody>
      </p:sp>
      <p:pic>
        <p:nvPicPr>
          <p:cNvPr id="1026" name="Picture 2" descr="KhEC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1609320"/>
            <a:ext cx="1143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936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CLAMPING ETHERNET CABLE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6935" y="1818959"/>
            <a:ext cx="5241143" cy="896946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 method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RJ45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771" y="2920620"/>
            <a:ext cx="4052128" cy="3385643"/>
          </a:xfrm>
          <a:prstGeom prst="rect">
            <a:avLst/>
          </a:prstGeom>
        </p:spPr>
      </p:pic>
      <p:pic>
        <p:nvPicPr>
          <p:cNvPr id="16" name="Content Placeholder 3" descr="C:\Users\Khwopa\Desktop\301030575_637848494245497_8989901335636599492_n.jpg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892" y="2920621"/>
            <a:ext cx="4079379" cy="338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51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NETWORK DRIVE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4435" y="1864057"/>
            <a:ext cx="8401615" cy="633483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 to share data and files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/>
          <a:srcRect l="29452" t="16902" r="22816" b="20480"/>
          <a:stretch/>
        </p:blipFill>
        <p:spPr>
          <a:xfrm>
            <a:off x="2444436" y="2803556"/>
            <a:ext cx="840161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61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3678" y="1751464"/>
            <a:ext cx="8915400" cy="514066"/>
          </a:xfrm>
        </p:spPr>
        <p:txBody>
          <a:bodyPr/>
          <a:lstStyle/>
          <a:p>
            <a:pPr>
              <a:buClrTx/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Editing template using (HTML, CSS, PHP, JavaScript)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17" y="2811439"/>
            <a:ext cx="4858602" cy="3645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162" y="2811439"/>
            <a:ext cx="4912025" cy="362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16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PANEL OF 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376128"/>
            <a:ext cx="3458504" cy="1946494"/>
          </a:xfrm>
        </p:spPr>
        <p:txBody>
          <a:bodyPr>
            <a:no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Blog content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content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content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061" y="3485584"/>
            <a:ext cx="4895582" cy="325488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/>
          <a:srcRect l="30654" t="11592" r="23971" b="-5580"/>
          <a:stretch/>
        </p:blipFill>
        <p:spPr bwMode="auto">
          <a:xfrm>
            <a:off x="1783534" y="3485584"/>
            <a:ext cx="4789282" cy="34818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39239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MICROSOFT WORD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Preparation of Report i.e., monthly reports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Preparation of mark sheet using mail merge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709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MICROSOFT POWERPOINT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Basics of PowerPoint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Making Presentation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75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MICROSOFT EXCELS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entry</a:t>
            </a:r>
          </a:p>
          <a:p>
            <a:pPr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Mail merge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functions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= sum(value1, value2)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= A1/B1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=Average(number1,number2) </a:t>
            </a:r>
          </a:p>
        </p:txBody>
      </p:sp>
    </p:spTree>
    <p:extLst>
      <p:ext uri="{BB962C8B-B14F-4D97-AF65-F5344CB8AC3E}">
        <p14:creationId xmlns:p14="http://schemas.microsoft.com/office/powerpoint/2010/main" val="2702210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1961" y="624110"/>
            <a:ext cx="10030039" cy="8362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PREPARATION USING MAIL MERGE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1960" y="1805034"/>
            <a:ext cx="8684091" cy="555279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existing template for  mail merge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960" y="2815628"/>
            <a:ext cx="8747466" cy="396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06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ENTRY OF RESULT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381519"/>
            <a:ext cx="7960011" cy="3778250"/>
          </a:xfrm>
        </p:spPr>
      </p:pic>
    </p:spTree>
    <p:extLst>
      <p:ext uri="{BB962C8B-B14F-4D97-AF65-F5344CB8AC3E}">
        <p14:creationId xmlns:p14="http://schemas.microsoft.com/office/powerpoint/2010/main" val="3785269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1916" y="1519450"/>
            <a:ext cx="8915400" cy="1356575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entry of new admitted student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Scanning old question paper of exam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entry of scholarship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457" y="3261816"/>
            <a:ext cx="4790889" cy="342642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519" y="3261816"/>
            <a:ext cx="4451368" cy="342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23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period of time at a workplace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training that students receives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make students skillful in actual workplace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781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8640" y="624110"/>
            <a:ext cx="8911687" cy="75431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SOFTWARES INSTALLED IN LABS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6784" y="1628633"/>
            <a:ext cx="8915400" cy="726703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 like Fonts, office 13, adobe reader, win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rar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TC7- win 7TC, 8085, 8086, AutoCAD 2007, Proteus, Mat lab 2013, ArcGIS,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kail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buClrTx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436" y="2540841"/>
            <a:ext cx="3727857" cy="20561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3" t="21569" r="33598" b="28105"/>
          <a:stretch/>
        </p:blipFill>
        <p:spPr>
          <a:xfrm>
            <a:off x="1880891" y="4795506"/>
            <a:ext cx="3727857" cy="1927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9" t="14083" r="27639" b="20029"/>
          <a:stretch/>
        </p:blipFill>
        <p:spPr>
          <a:xfrm>
            <a:off x="6454483" y="2437222"/>
            <a:ext cx="3835929" cy="2159722"/>
          </a:xfrm>
          <a:prstGeom prst="rect">
            <a:avLst/>
          </a:prstGeom>
        </p:spPr>
      </p:pic>
      <p:pic>
        <p:nvPicPr>
          <p:cNvPr id="7" name="Picture 6" descr="C:\Users\Khwopa\Desktop\auto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83" y="4892131"/>
            <a:ext cx="3835929" cy="19277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6493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TEAMS ON MS TEAMS</a:t>
            </a:r>
          </a:p>
        </p:txBody>
      </p:sp>
      <p:pic>
        <p:nvPicPr>
          <p:cNvPr id="5" name="Content Placeholder 4" descr="https://www.itprotoday.com/sites/itprotoday.com/files/styles/article_featured_retina/public/uploads/2016/11/createteamhero_0.png?itok=P1WlmyLA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8222" y="2748737"/>
            <a:ext cx="9096390" cy="39055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0430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772" y="2125014"/>
            <a:ext cx="4945486" cy="43015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589211" y="1409163"/>
            <a:ext cx="8915400" cy="991673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Editing website insert , update ,delete from admin panel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009" y="2125014"/>
            <a:ext cx="4984124" cy="430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06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1865" y="609907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PANEL OF WEBSITE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89213" y="1735247"/>
            <a:ext cx="6104026" cy="510012"/>
          </a:xfrm>
        </p:spPr>
        <p:txBody>
          <a:bodyPr>
            <a:no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panel dashboard for editing the website easy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361" y="2817224"/>
            <a:ext cx="8796271" cy="37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8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70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FAILURE FACED IN LABS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7437" y="2133600"/>
            <a:ext cx="3181081" cy="2464158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cable failure problem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SMPS failure Problem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 disk failure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 failure problem</a:t>
            </a:r>
          </a:p>
        </p:txBody>
      </p:sp>
      <p:pic>
        <p:nvPicPr>
          <p:cNvPr id="4" name="Picture 3" descr="IMG2023010512333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070" y="4163365"/>
            <a:ext cx="2958813" cy="243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130" y="4163364"/>
            <a:ext cx="2926834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133" y="1591614"/>
            <a:ext cx="2952750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129" y="1591614"/>
            <a:ext cx="29622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67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0ECE3"/>
            </a:gs>
            <a:gs pos="100000">
              <a:srgbClr val="F2EFE7"/>
            </a:gs>
            <a:gs pos="100000">
              <a:srgbClr val="F6F4EF"/>
            </a:gs>
            <a:gs pos="100000">
              <a:srgbClr val="EDE9DF"/>
            </a:gs>
            <a:gs pos="0">
              <a:schemeClr val="bg2">
                <a:tint val="90000"/>
                <a:lumMod val="12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PROBLEMS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8192" y="2262389"/>
            <a:ext cx="2975019" cy="3777622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 disk 0 error problem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 screen problems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crash</a:t>
            </a:r>
          </a:p>
        </p:txBody>
      </p:sp>
      <p:pic>
        <p:nvPicPr>
          <p:cNvPr id="4" name="Content Placeholder 3" descr="ka03A000000mKf2QAE__11"/>
          <p:cNvPicPr>
            <a:picLocks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04" y="2262389"/>
            <a:ext cx="2661902" cy="2064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What Is The Blue Screen Of Death? BSOD Explain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419" y="2262390"/>
            <a:ext cx="2728111" cy="206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768" y="4494727"/>
            <a:ext cx="2728111" cy="195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67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Making Bootable pen drive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8299" y="2247183"/>
            <a:ext cx="3103250" cy="3777622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Rufus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Windows ISO file 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 drive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997" t="5570" r="34523" b="24253"/>
          <a:stretch/>
        </p:blipFill>
        <p:spPr>
          <a:xfrm>
            <a:off x="5378603" y="2257735"/>
            <a:ext cx="6388395" cy="37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99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 PROGRAMMING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side scripting language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open-source and free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to manage dynamic content, databases, building websites</a:t>
            </a:r>
          </a:p>
        </p:txBody>
      </p:sp>
    </p:spTree>
    <p:extLst>
      <p:ext uri="{BB962C8B-B14F-4D97-AF65-F5344CB8AC3E}">
        <p14:creationId xmlns:p14="http://schemas.microsoft.com/office/powerpoint/2010/main" val="1594403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21476"/>
            <a:ext cx="8915400" cy="3777622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CRUD Operation (CRUD stands for Create, Read, Update, and Delete) in program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Query (SELECT, INSERT, DELETE, UPDATE) for fetching/inserting/delete/update data in program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044" y="2836712"/>
            <a:ext cx="9343735" cy="386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58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549" y="651405"/>
            <a:ext cx="8911687" cy="72701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1483" y="1432217"/>
            <a:ext cx="8915400" cy="472783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Inserting blog content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40" y="2484072"/>
            <a:ext cx="5714052" cy="38995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183" y="2496772"/>
            <a:ext cx="5201665" cy="388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48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 DESCRIPTION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831875" y="1264555"/>
            <a:ext cx="8160911" cy="4878668"/>
          </a:xfrm>
        </p:spPr>
        <p:txBody>
          <a:bodyPr lIns="914400">
            <a:normAutofit fontScale="25000" lnSpcReduction="20000"/>
          </a:bodyPr>
          <a:lstStyle/>
          <a:p>
            <a:pPr marL="349250" indent="-349250">
              <a:buClr>
                <a:schemeClr val="tx1"/>
              </a:buClr>
              <a:buFont typeface="+mj-lt"/>
              <a:buAutoNum type="arabicParenR"/>
            </a:pPr>
            <a:r>
              <a:rPr lang="en-US" sz="72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Hardware Portion:</a:t>
            </a:r>
          </a:p>
          <a:p>
            <a:pPr marL="631825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72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Solving problems in hardware (RAM problem, hard disk failure, etc.)</a:t>
            </a:r>
          </a:p>
          <a:p>
            <a:pPr marL="349250" indent="-349250">
              <a:buClr>
                <a:schemeClr val="tx1"/>
              </a:buClr>
              <a:buFont typeface="+mj-lt"/>
              <a:buAutoNum type="arabicParenR" startAt="2"/>
            </a:pPr>
            <a:r>
              <a:rPr lang="en-US" sz="72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Software Portion: </a:t>
            </a:r>
          </a:p>
          <a:p>
            <a:pPr marL="631825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72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Installing software's in computer labs</a:t>
            </a:r>
          </a:p>
          <a:p>
            <a:pPr marL="631825">
              <a:buClrTx/>
              <a:buFont typeface="Wingdings" panose="05000000000000000000" pitchFamily="2" charset="2"/>
              <a:buChar char="Ø"/>
            </a:pPr>
            <a:r>
              <a:rPr lang="en-US" sz="72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Basic Programming (PHP, Python, C-Programming)</a:t>
            </a:r>
          </a:p>
          <a:p>
            <a:pPr marL="631825">
              <a:buClrTx/>
              <a:buFont typeface="Wingdings" panose="05000000000000000000" pitchFamily="2" charset="2"/>
              <a:buChar char="Ø"/>
            </a:pPr>
            <a:r>
              <a:rPr lang="en-US" sz="72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Website designing (HTML, CSS, Bootstrap)</a:t>
            </a:r>
          </a:p>
          <a:p>
            <a:pPr marL="349250" indent="-349250">
              <a:buClrTx/>
              <a:buFont typeface="+mj-lt"/>
              <a:buAutoNum type="arabicParenR" startAt="3"/>
            </a:pPr>
            <a:r>
              <a:rPr lang="en-US" sz="72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Network Portion:</a:t>
            </a:r>
          </a:p>
          <a:p>
            <a:pPr marL="631825">
              <a:buClrTx/>
              <a:buFont typeface="Wingdings" panose="05000000000000000000" pitchFamily="2" charset="2"/>
              <a:buChar char="Ø"/>
            </a:pPr>
            <a:r>
              <a:rPr lang="en-US" sz="72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Clamping Ethernet cables</a:t>
            </a:r>
          </a:p>
          <a:p>
            <a:pPr marL="631825">
              <a:buClrTx/>
              <a:buFont typeface="Wingdings" panose="05000000000000000000" pitchFamily="2" charset="2"/>
              <a:buChar char="Ø"/>
            </a:pPr>
            <a:r>
              <a:rPr lang="en-US" sz="72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Setup </a:t>
            </a:r>
            <a:r>
              <a:rPr lang="en-US" sz="72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cn</a:t>
            </a:r>
            <a:r>
              <a:rPr lang="en-US" sz="72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-pilot and manageable switch</a:t>
            </a:r>
          </a:p>
          <a:p>
            <a:pPr marL="631825">
              <a:buClrTx/>
              <a:buFont typeface="Wingdings" panose="05000000000000000000" pitchFamily="2" charset="2"/>
              <a:buChar char="Ø"/>
            </a:pPr>
            <a:r>
              <a:rPr lang="en-US" sz="72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Cisco coding</a:t>
            </a:r>
          </a:p>
          <a:p>
            <a:pPr marL="349250" indent="-349250">
              <a:buClrTx/>
              <a:buFont typeface="+mj-lt"/>
              <a:buAutoNum type="arabicParenR" startAt="4"/>
            </a:pPr>
            <a:r>
              <a:rPr lang="en-US" sz="72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Miscellaneous:</a:t>
            </a:r>
          </a:p>
          <a:p>
            <a:pPr marL="631825">
              <a:buClrTx/>
              <a:buFont typeface="Wingdings" panose="05000000000000000000" pitchFamily="2" charset="2"/>
              <a:buChar char="Ø"/>
            </a:pPr>
            <a:r>
              <a:rPr lang="en-US" sz="72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Scanning old question papers</a:t>
            </a:r>
          </a:p>
          <a:p>
            <a:pPr marL="631825">
              <a:buClrTx/>
              <a:buFont typeface="Wingdings" panose="05000000000000000000" pitchFamily="2" charset="2"/>
              <a:buChar char="Ø"/>
            </a:pPr>
            <a:r>
              <a:rPr lang="en-US" sz="72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MIS work</a:t>
            </a:r>
          </a:p>
          <a:p>
            <a:pPr marL="631825">
              <a:buClrTx/>
              <a:buFont typeface="Wingdings" panose="05000000000000000000" pitchFamily="2" charset="2"/>
              <a:buChar char="Ø"/>
            </a:pPr>
            <a:r>
              <a:rPr lang="en-US" sz="72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Create Teams in MS-Teams</a:t>
            </a:r>
            <a:endParaRPr lang="en-US" sz="7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sz="96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sz="96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sz="96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buClrTx/>
              <a:buFont typeface="Wingdings" panose="05000000000000000000" pitchFamily="2" charset="2"/>
              <a:buChar char="Ø"/>
            </a:pPr>
            <a:endParaRPr lang="en-US" sz="96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960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441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787" y="624110"/>
            <a:ext cx="8911687" cy="80633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CONTINUE…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0271" y="1566930"/>
            <a:ext cx="8915400" cy="442175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Updating blog content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41" y="2583790"/>
            <a:ext cx="5166670" cy="38306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357" y="2583790"/>
            <a:ext cx="5241759" cy="38306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96297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0144" y="770719"/>
            <a:ext cx="8911687" cy="71337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WEBSITE CONTINUE…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0974" y="1710519"/>
            <a:ext cx="8915400" cy="443345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blog content</a:t>
            </a:r>
          </a:p>
          <a:p>
            <a:pPr>
              <a:buClrTx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01" y="2606722"/>
            <a:ext cx="5570925" cy="39442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757" y="2606722"/>
            <a:ext cx="5360189" cy="394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90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545779"/>
            <a:ext cx="8911687" cy="75431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479550"/>
            <a:ext cx="7367588" cy="730250"/>
          </a:xfrm>
        </p:spPr>
        <p:txBody>
          <a:bodyPr>
            <a:normAutofit fontScale="92500" lnSpcReduction="10000"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contains all of the project files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 used to publish static website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025" y="2209800"/>
            <a:ext cx="8893175" cy="454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89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2636715"/>
            <a:ext cx="8610600" cy="129302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!!!</a:t>
            </a:r>
          </a:p>
        </p:txBody>
      </p:sp>
    </p:spTree>
    <p:extLst>
      <p:ext uri="{BB962C8B-B14F-4D97-AF65-F5344CB8AC3E}">
        <p14:creationId xmlns:p14="http://schemas.microsoft.com/office/powerpoint/2010/main" val="93731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develop the skills and knowledge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tackle different situations that may arise in the organization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gain experience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38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SKILL DEVELOPED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 Writing (Word)</a:t>
            </a:r>
          </a:p>
          <a:p>
            <a:pPr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Entry (Excel)</a:t>
            </a:r>
          </a:p>
          <a:p>
            <a:pPr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(PowerPoint)</a:t>
            </a:r>
          </a:p>
          <a:p>
            <a:pPr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Networking (Cisco)</a:t>
            </a:r>
          </a:p>
          <a:p>
            <a:pPr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(PHP, HTML, CSS, Cisco, Python)</a:t>
            </a:r>
          </a:p>
          <a:p>
            <a:pPr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Repair and Troubleshooting</a:t>
            </a:r>
          </a:p>
          <a:p>
            <a:pPr marL="0" indent="0" algn="just">
              <a:buClr>
                <a:schemeClr val="tx1"/>
              </a:buClr>
              <a:buNone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117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VLAN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92925" y="1566929"/>
            <a:ext cx="8679802" cy="1202029"/>
          </a:xfrm>
        </p:spPr>
        <p:txBody>
          <a:bodyPr/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extension of LAN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improve performance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tighten security</a:t>
            </a:r>
            <a:endPara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659" t="15625" r="22135" b="37500"/>
          <a:stretch/>
        </p:blipFill>
        <p:spPr>
          <a:xfrm>
            <a:off x="2592925" y="2847819"/>
            <a:ext cx="6993038" cy="36013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13337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DNS SERVER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3515374" cy="3777622"/>
          </a:xfrm>
        </p:spPr>
        <p:txBody>
          <a:bodyPr/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 of the World Wide Web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translate domain name to numeric IP address</a:t>
            </a:r>
            <a:endPara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3" descr="Simple Network Design With DNS Servers in Packet Tracer - Madhav Paudel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3533" y="2133601"/>
            <a:ext cx="4449126" cy="37776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5482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516" y="624110"/>
            <a:ext cx="9580729" cy="767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 AND CONFIGURATION OF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CN-PILOT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8356" y="1530147"/>
            <a:ext cx="9724127" cy="503370"/>
          </a:xfrm>
        </p:spPr>
        <p:txBody>
          <a:bodyPr>
            <a:no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Wi-Fi solution supported by Cambium Networks fixed wireless broadband solutions</a:t>
            </a:r>
            <a:b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98" y="2456597"/>
            <a:ext cx="4511385" cy="3846217"/>
          </a:xfrm>
          <a:prstGeom prst="rect">
            <a:avLst/>
          </a:prstGeom>
        </p:spPr>
      </p:pic>
      <p:pic>
        <p:nvPicPr>
          <p:cNvPr id="5" name="Picture 4" descr="C:\Users\Rabindra khatri\Downloads\received_455153999875544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228" y="2456597"/>
            <a:ext cx="4408355" cy="38462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2191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7134" y="378450"/>
            <a:ext cx="8911687" cy="128089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 AND CONFIGURATION OF MANAGEABLE SWITCH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150" y="1797330"/>
            <a:ext cx="8978855" cy="836688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Configuring IP address</a:t>
            </a:r>
          </a:p>
          <a:p>
            <a:pPr>
              <a:buClrTx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 user to adjust each port on switch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68" y="2784143"/>
            <a:ext cx="4313237" cy="3576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153" y="2784143"/>
            <a:ext cx="4314825" cy="35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1511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6505</TotalTime>
  <Words>577</Words>
  <Application>Microsoft Office PowerPoint</Application>
  <PresentationFormat>Widescreen</PresentationFormat>
  <Paragraphs>129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Century Gothic</vt:lpstr>
      <vt:lpstr>Times New Roman</vt:lpstr>
      <vt:lpstr>Wingdings</vt:lpstr>
      <vt:lpstr>Wingdings 3</vt:lpstr>
      <vt:lpstr>Wisp</vt:lpstr>
      <vt:lpstr>An undertaking of Bhaktapur Municipality KHWOPA ENGINEERING COLLEGE (Affiliated to Purbanchal University) Libali - 8, Bhaktapur </vt:lpstr>
      <vt:lpstr>INTRODUCTION</vt:lpstr>
      <vt:lpstr>WORK DESCRIPTION</vt:lpstr>
      <vt:lpstr>OBJECTIVE</vt:lpstr>
      <vt:lpstr>SKILL DEVELOPED</vt:lpstr>
      <vt:lpstr>CREATING VLAN </vt:lpstr>
      <vt:lpstr>CREATING DNS SERVER </vt:lpstr>
      <vt:lpstr>SETUP AND CONFIGURATION OF CN-PILOT</vt:lpstr>
      <vt:lpstr>SETUP AND CONFIGURATION OF MANAGEABLE SWITCH </vt:lpstr>
      <vt:lpstr>CLAMPING ETHERNET CABLE</vt:lpstr>
      <vt:lpstr>CREATING NETWORK DRIVE</vt:lpstr>
      <vt:lpstr>WEBSITE</vt:lpstr>
      <vt:lpstr>ADMIN PANEL OF WEBSITE</vt:lpstr>
      <vt:lpstr>MICROSOFT WORD</vt:lpstr>
      <vt:lpstr>MICROSOFT POWERPOINT</vt:lpstr>
      <vt:lpstr>MICROSOFT EXCELS</vt:lpstr>
      <vt:lpstr>RESULT PREPARATION USING MAIL MERGE</vt:lpstr>
      <vt:lpstr>DATA ENTRY OF RESULT</vt:lpstr>
      <vt:lpstr>MIS WORK</vt:lpstr>
      <vt:lpstr>SOFTWARES INSTALLED IN LABS</vt:lpstr>
      <vt:lpstr>CREATING TEAMS ON MS TEAMS</vt:lpstr>
      <vt:lpstr>WEBSITE </vt:lpstr>
      <vt:lpstr>ADMIN PANEL OF WEBSITE</vt:lpstr>
      <vt:lpstr>HARDWARE FAILURE FACED IN LABS</vt:lpstr>
      <vt:lpstr>SOFTWARE PROBLEMS</vt:lpstr>
      <vt:lpstr> Making Bootable pen drive</vt:lpstr>
      <vt:lpstr>PHP PROGRAMMING LANGUAGE</vt:lpstr>
      <vt:lpstr>DATABASE </vt:lpstr>
      <vt:lpstr>WEBSITE</vt:lpstr>
      <vt:lpstr>WEBSITE CONTINUE…</vt:lpstr>
      <vt:lpstr>WEBSITE CONTINUE…</vt:lpstr>
      <vt:lpstr>GITHUB REPOSITORY</vt:lpstr>
      <vt:lpstr>THANK YOU 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Rk</dc:creator>
  <cp:lastModifiedBy>Sanjit Kumar Thakur</cp:lastModifiedBy>
  <cp:revision>257</cp:revision>
  <dcterms:created xsi:type="dcterms:W3CDTF">2023-01-05T05:37:54Z</dcterms:created>
  <dcterms:modified xsi:type="dcterms:W3CDTF">2023-01-29T08:37:41Z</dcterms:modified>
</cp:coreProperties>
</file>